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16.07.2011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5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8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9.wdp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11" y="-9128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3233" y="1453952"/>
            <a:ext cx="8247730" cy="3017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на согласование существительных с числительными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6115" y="5805264"/>
            <a:ext cx="2954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Автор: учитель – логопед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      Панова Н.Е.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" b="994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90442"/>
            <a:ext cx="2340471" cy="27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3855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7984" y="13855"/>
            <a:ext cx="47160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1.«Ёжик»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(Согласование в Именительном            и Винительном падежах)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Пошёл ёжик в лес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гулять,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Стал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грибочки собирать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Раз, два, три, четыре, пять –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он грибы считать!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ru-RU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дин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гриб, два гриба…)</a:t>
            </a:r>
            <a:endParaRPr lang="ru-RU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Ёжику ты подскажи: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Где съедобные грибы?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Сколько можно ему взять,</a:t>
            </a:r>
          </a:p>
          <a:p>
            <a:pPr algn="ctr"/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Сколько лучше бы не брать.</a:t>
            </a:r>
          </a:p>
          <a:p>
            <a:pPr algn="ctr"/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(Можно взять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один съедобный гриб…)</a:t>
            </a:r>
            <a:endParaRPr lang="ru-RU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2855"/>
            <a:ext cx="2507735" cy="3135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4" l="6855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15" y="4776077"/>
            <a:ext cx="2570713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68" y="3371018"/>
            <a:ext cx="2106739" cy="28101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9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53113"/>
            <a:ext cx="2223134" cy="1645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64" l="6855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6" y="5741339"/>
            <a:ext cx="1958776" cy="14984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95" b="89964" l="258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88" y="1433414"/>
            <a:ext cx="2354690" cy="26847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95" b="89964" l="258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5133" y="2004076"/>
            <a:ext cx="183148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90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3" y="0"/>
            <a:ext cx="91570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0"/>
            <a:ext cx="4771434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         2. «Букет» </a:t>
            </a:r>
          </a:p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(Согласование в Именительном падеже)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Маша букет из цветов собирала.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Каждый цветочек она посчитала.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(Один </a:t>
            </a:r>
            <a:r>
              <a:rPr lang="ru-RU" b="1" i="1" dirty="0" smtClean="0">
                <a:solidFill>
                  <a:srgbClr val="7030A0"/>
                </a:solidFill>
              </a:rPr>
              <a:t>цветочек, два цветочка…)</a:t>
            </a:r>
            <a:endParaRPr lang="ru-RU" b="1" i="1" dirty="0" smtClean="0">
              <a:solidFill>
                <a:srgbClr val="7030A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      Сложила их Маша в огромный букет.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Какой же встречается чаще здесь цвет?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Ты каждого цвета цветы посчитай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      И больше каких скорей называй!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      (Один красный цветочек…)</a:t>
            </a:r>
          </a:p>
          <a:p>
            <a:endParaRPr lang="ru-RU" b="1" i="1" dirty="0" smtClean="0"/>
          </a:p>
          <a:p>
            <a:endParaRPr lang="ru-RU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100000" l="99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42879" r="33450" b="7856"/>
          <a:stretch/>
        </p:blipFill>
        <p:spPr>
          <a:xfrm>
            <a:off x="5424071" y="4868594"/>
            <a:ext cx="1554223" cy="1989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7460" l="0" r="33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68" b="47113"/>
          <a:stretch/>
        </p:blipFill>
        <p:spPr>
          <a:xfrm>
            <a:off x="2945955" y="2477121"/>
            <a:ext cx="1037848" cy="1903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48" b="89954" l="58891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211962" y="3068960"/>
            <a:ext cx="2159886" cy="2159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42" b="94457" l="2656" r="41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344" r="63086"/>
          <a:stretch/>
        </p:blipFill>
        <p:spPr>
          <a:xfrm>
            <a:off x="7379832" y="4868594"/>
            <a:ext cx="1328793" cy="1931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1" t="19115" r="26329" b="13244"/>
          <a:stretch/>
        </p:blipFill>
        <p:spPr>
          <a:xfrm>
            <a:off x="7379832" y="2767351"/>
            <a:ext cx="1503235" cy="24348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36" b="98730" l="9931" r="94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09" y="4675465"/>
            <a:ext cx="2182535" cy="2182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6" b="87529" l="707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2060848"/>
            <a:ext cx="3599695" cy="3599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4088" y="2175696"/>
            <a:ext cx="4481991" cy="44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7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44" b="89954" l="9931" r="993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44" y="2348880"/>
            <a:ext cx="5255880" cy="5255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1" b="99423" l="9931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86" y="2060848"/>
            <a:ext cx="1584176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13244"/>
          <a:stretch/>
        </p:blipFill>
        <p:spPr>
          <a:xfrm>
            <a:off x="3383120" y="3933056"/>
            <a:ext cx="1959884" cy="1826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24020"/>
          <a:stretch/>
        </p:blipFill>
        <p:spPr>
          <a:xfrm>
            <a:off x="7524328" y="3122076"/>
            <a:ext cx="2506607" cy="2391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18632"/>
          <a:stretch/>
        </p:blipFill>
        <p:spPr>
          <a:xfrm rot="924615" flipH="1">
            <a:off x="3698485" y="2187769"/>
            <a:ext cx="1245868" cy="1181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16323"/>
          <a:stretch/>
        </p:blipFill>
        <p:spPr>
          <a:xfrm flipH="1">
            <a:off x="6291274" y="5080114"/>
            <a:ext cx="1879282" cy="1659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188640"/>
            <a:ext cx="42982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3. «Кошки»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(Согласование в Творительном падеже)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Мальчик Саша бежал по дорожке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на пути ему встретились кошки.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Хоть очень быстро Саша  бежал,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Кошек он всех по пути сосчитал.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(Повстречался с одной кошкой…)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95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0285" l="68336" r="99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31" r="3538" b="69422"/>
          <a:stretch/>
        </p:blipFill>
        <p:spPr>
          <a:xfrm rot="3754316">
            <a:off x="7715934" y="5571380"/>
            <a:ext cx="1058040" cy="1389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0" y="2132856"/>
            <a:ext cx="3289441" cy="4935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00" l="9986" r="98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7121"/>
          <a:stretch/>
        </p:blipFill>
        <p:spPr>
          <a:xfrm rot="1267660">
            <a:off x="144407" y="61934"/>
            <a:ext cx="1080120" cy="13161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7845" y="3271373"/>
            <a:ext cx="816935" cy="12162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297" b="93857" l="63823" r="97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53" t="36831" r="4926" b="8766"/>
          <a:stretch/>
        </p:blipFill>
        <p:spPr>
          <a:xfrm rot="5400000">
            <a:off x="276556" y="5524547"/>
            <a:ext cx="997527" cy="16636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67258" y="-88495"/>
            <a:ext cx="45381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4. «Маша – растеряша»</a:t>
            </a:r>
          </a:p>
          <a:p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(Согласование в  Винительном падеже)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Стоит и плачет Маша,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Маша – растеряша.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Маша в куколки </a:t>
            </a: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играла,</a:t>
            </a:r>
            <a:endParaRPr lang="ru-RU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 всех кукол растеряла!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Помоги ей всех собрать,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 не забудь их сосчитать.</a:t>
            </a:r>
          </a:p>
          <a:p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(Нашла (нашёл) одну куклу…)</a:t>
            </a:r>
            <a:endParaRPr lang="ru-RU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883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14398" r="17285" b="17862"/>
          <a:stretch/>
        </p:blipFill>
        <p:spPr>
          <a:xfrm flipH="1">
            <a:off x="395536" y="3652496"/>
            <a:ext cx="1296144" cy="1390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14398" r="17285" b="17862"/>
          <a:stretch/>
        </p:blipFill>
        <p:spPr>
          <a:xfrm flipH="1">
            <a:off x="179512" y="5384740"/>
            <a:ext cx="1296144" cy="1390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14398" r="17285" b="17862"/>
          <a:stretch/>
        </p:blipFill>
        <p:spPr>
          <a:xfrm>
            <a:off x="1723015" y="5229200"/>
            <a:ext cx="1296144" cy="1390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14398" r="17285" b="17862"/>
          <a:stretch/>
        </p:blipFill>
        <p:spPr>
          <a:xfrm>
            <a:off x="6180259" y="3435411"/>
            <a:ext cx="1296144" cy="1390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14398" r="17285" b="17862"/>
          <a:stretch/>
        </p:blipFill>
        <p:spPr>
          <a:xfrm flipH="1">
            <a:off x="3019159" y="3358320"/>
            <a:ext cx="1296144" cy="13909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17093"/>
          <a:stretch/>
        </p:blipFill>
        <p:spPr>
          <a:xfrm>
            <a:off x="-120680" y="725600"/>
            <a:ext cx="4692680" cy="4228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1" b="96767" l="9931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04" y="1436680"/>
            <a:ext cx="3599695" cy="35996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19" y="179467"/>
            <a:ext cx="1092266" cy="10922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26715"/>
          <a:stretch/>
        </p:blipFill>
        <p:spPr>
          <a:xfrm>
            <a:off x="4405568" y="4347988"/>
            <a:ext cx="4845525" cy="38126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90394"/>
            <a:ext cx="2623623" cy="17232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64" y="3528386"/>
            <a:ext cx="2295872" cy="1507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0358" y="179466"/>
            <a:ext cx="45243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6. «Лиса и зайцы»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(Согласование в Винительном падеже)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Зайцев хотела лисичка поймать,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Но не смогла никого отыскать.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Спряталось сколько зайцев узнай –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Ты их скорее всех сосчитай.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(Не поймала одного зайца…)</a:t>
            </a:r>
          </a:p>
        </p:txBody>
      </p:sp>
    </p:spTree>
    <p:extLst>
      <p:ext uri="{BB962C8B-B14F-4D97-AF65-F5344CB8AC3E}">
        <p14:creationId xmlns:p14="http://schemas.microsoft.com/office/powerpoint/2010/main" val="684169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60848"/>
            <a:ext cx="2592288" cy="3422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6" y="3212976"/>
            <a:ext cx="1642492" cy="1642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232" y="836712"/>
            <a:ext cx="1844824" cy="184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01" y="4113961"/>
            <a:ext cx="2276872" cy="2276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22866"/>
          <a:stretch/>
        </p:blipFill>
        <p:spPr>
          <a:xfrm>
            <a:off x="6968630" y="2621740"/>
            <a:ext cx="2175370" cy="1784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2"/>
          <a:stretch/>
        </p:blipFill>
        <p:spPr>
          <a:xfrm>
            <a:off x="3635896" y="308482"/>
            <a:ext cx="3599695" cy="29012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7060"/>
            <a:ext cx="50642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6. «Бабочки»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(Согласование в Предложном падеже)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Котёнок Тишка песни петь любил,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И с бабочками Тишка уже давно дружил.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Он песенки о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бабочках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для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каждой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исполнял.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Ведь самыми прекрасными он бабочек считал!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(Котёнок пел об одной бабочке…)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5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68" y="0"/>
            <a:ext cx="2025587" cy="1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70" y="1389746"/>
            <a:ext cx="642811" cy="638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99" y="396655"/>
            <a:ext cx="642811" cy="638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68" y="2715900"/>
            <a:ext cx="642811" cy="638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996" y="2828592"/>
            <a:ext cx="1999683" cy="3650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06" y="3704655"/>
            <a:ext cx="3130648" cy="30807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390" l="2740" r="9617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22" y="3704655"/>
            <a:ext cx="2333773" cy="27482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02" y="3372102"/>
            <a:ext cx="3413332" cy="34133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49" y="1167526"/>
            <a:ext cx="3329110" cy="33291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6997" y="266778"/>
            <a:ext cx="39993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7. «Снеговики»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(Согласование в Дательном падеже)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Миша очень снег любил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снеговиков </a:t>
            </a:r>
            <a:r>
              <a:rPr lang="ru-RU" b="1" i="1" dirty="0" smtClean="0">
                <a:solidFill>
                  <a:srgbClr val="002060"/>
                </a:solidFill>
              </a:rPr>
              <a:t>зимой лепил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Что </a:t>
            </a:r>
            <a:r>
              <a:rPr lang="ru-RU" b="1" i="1" dirty="0" smtClean="0">
                <a:solidFill>
                  <a:srgbClr val="002060"/>
                </a:solidFill>
              </a:rPr>
              <a:t>б </a:t>
            </a:r>
            <a:r>
              <a:rPr lang="ru-RU" b="1" i="1" smtClean="0">
                <a:solidFill>
                  <a:srgbClr val="002060"/>
                </a:solidFill>
              </a:rPr>
              <a:t>у каждого был </a:t>
            </a:r>
            <a:r>
              <a:rPr lang="ru-RU" b="1" i="1" dirty="0" smtClean="0">
                <a:solidFill>
                  <a:srgbClr val="002060"/>
                </a:solidFill>
              </a:rPr>
              <a:t>нос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Он морковки всем принёс.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(Сделал нос одному снеговику…)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43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374</Words>
  <Application>Microsoft Office PowerPoint</Application>
  <PresentationFormat>Экран (4:3)</PresentationFormat>
  <Paragraphs>61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Мама</cp:lastModifiedBy>
  <cp:revision>26</cp:revision>
  <dcterms:created xsi:type="dcterms:W3CDTF">2011-07-11T17:15:38Z</dcterms:created>
  <dcterms:modified xsi:type="dcterms:W3CDTF">2011-07-15T20:08:56Z</dcterms:modified>
</cp:coreProperties>
</file>