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60" r:id="rId2"/>
    <p:sldId id="256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72" r:id="rId12"/>
    <p:sldId id="268" r:id="rId13"/>
    <p:sldId id="267" r:id="rId14"/>
    <p:sldId id="269" r:id="rId15"/>
    <p:sldId id="270" r:id="rId16"/>
    <p:sldId id="271" r:id="rId17"/>
    <p:sldId id="273" r:id="rId18"/>
    <p:sldId id="274" r:id="rId19"/>
    <p:sldId id="275" r:id="rId20"/>
    <p:sldId id="276" r:id="rId21"/>
    <p:sldId id="295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6" r:id="rId39"/>
    <p:sldId id="293" r:id="rId40"/>
    <p:sldId id="294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FF00"/>
    <a:srgbClr val="2EEE60"/>
    <a:srgbClr val="5CF283"/>
    <a:srgbClr val="8BF6A6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248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C4FA2C-9880-4DA2-BEFA-289788F4A949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668812-9525-4142-8E84-33FF5DC131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64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668812-9525-4142-8E84-33FF5DC13199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7413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0BA0B4-A027-461C-E64E-E34FCFE5B6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AFC6DCC8-F89A-A27A-7B4F-369F449281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D6F5BCC2-E2CF-3ABD-3F5B-6BE01DCE66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DBCA755-CBE0-368C-A327-75498F57B0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668812-9525-4142-8E84-33FF5DC13199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9743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7F4649-451C-7598-95DA-574B5FEF7A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9812B5D2-2F78-1F2E-2CEF-775A4001E0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4C50EF43-491E-3FAD-F9BC-4AA7B72D2B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81B459A-2CC4-3537-57EB-926692B651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668812-9525-4142-8E84-33FF5DC13199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63344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061849-3C74-FE2D-BCD3-8E77CA7AD1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1C11921D-56FF-AE0A-935A-31C28E3A97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68E5F7EA-0C62-EA21-BA96-906915157C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72CFB08-76ED-2F3C-11FF-74C03EE757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668812-9525-4142-8E84-33FF5DC13199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85842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20B8F5-2742-21C3-8B20-B0D6E15AB8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B1452881-B95D-3E7C-E315-ED138BA606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7256AF34-8683-7AAA-C549-B5D956B7A0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627C099-6407-8034-451C-9610C4560D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668812-9525-4142-8E84-33FF5DC13199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0483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99D30B-F100-A5F5-6FC2-153503CE3C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CF494936-ED8A-9DE1-E5C4-B5F770066F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9266BBC8-98F2-83CF-5DFB-DFB7DCCB4B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E2E480C-13FC-14A2-ECA8-A7ABE98C90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668812-9525-4142-8E84-33FF5DC13199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452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DF0944-E54C-2AC0-0B24-70880D11B5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D929B182-E54C-B725-3EAF-F2EB092F7F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84A2E2E2-85A4-1E91-B7A0-0B0216E678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816683E-B6ED-AF87-3011-2ED93B6601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668812-9525-4142-8E84-33FF5DC13199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115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5FF308-2D86-4259-61E0-312414FF1D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55F3FA16-07D8-9E04-3BF7-FAEFBCF737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EF6C9A89-A566-42E9-168C-A5A638FF74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9122FF6-D5F0-5687-D88D-50989F9A4D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668812-9525-4142-8E84-33FF5DC13199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2507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8D826B-142C-B55A-606A-FAECB4A989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FC70B1E9-17ED-69B8-AB5B-25A369AF0C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9CBBE711-04E6-DB17-7678-9E94CE93D9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F97BF09-7A56-921A-BB16-4C9DD25A73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668812-9525-4142-8E84-33FF5DC13199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80510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28460-E3CF-A92C-B7D7-E061FFF807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0A43E703-4ACB-DF76-7BF2-6519F9C00B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344BA024-C59B-987A-1766-CF888A1822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B612E15-C19D-EF1B-71D9-163571BDBF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668812-9525-4142-8E84-33FF5DC13199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0875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50AD2E-7E04-5274-CE36-583D0A1460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C11DB8B0-94E0-2C00-A304-E29533418D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2FE02577-CDC5-9D14-1E38-61B81C930D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B2C7D36-AF06-ADFF-5121-938B13E6BC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668812-9525-4142-8E84-33FF5DC13199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58002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51B73A-73E7-170B-55EB-1FC95FF573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9C7240B2-0645-C35D-8FAD-3D79D8E512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B202F92A-140A-4E01-D7E0-7D6EFD143E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A3C7114-8270-8E9D-53AC-A9208C510A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668812-9525-4142-8E84-33FF5DC13199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622912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AB58F6-8C7F-E879-B915-AE63B6D835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D20F30E6-3E60-2777-BC57-521C6C7205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7534C7D6-0FFE-4431-88D5-36EC0F2A3C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FB438BA-C355-89BA-B109-754E1A3128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668812-9525-4142-8E84-33FF5DC13199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7630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3FE1FA-8E7C-420E-2F97-9DA0DEDE3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10468D08-BE0E-D8F8-7D8A-CF92541C7E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E7CCA381-B566-B1B6-E885-6FFEA3948A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2C91DAA-29B9-A953-C0E2-5851EEAF2D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668812-9525-4142-8E84-33FF5DC13199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33400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39F322-89E1-9D1D-09D7-B6A7BA258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55C8A501-803C-D44F-489F-79AE6F17A8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A5AAC374-86C2-616A-D443-B4B48471C9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CCAB969-3573-E4CF-1D02-BDB358805D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668812-9525-4142-8E84-33FF5DC13199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91360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CF6BCF-0C8A-9960-780A-BA02F0E3A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838E563A-0650-86DF-5E6B-F27B228D3C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1B77932A-67FC-B0DA-B703-CFB385DA2D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3D47A50-AE9D-BA2D-157F-1BD86A99C3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668812-9525-4142-8E84-33FF5DC13199}" type="slidenum">
              <a:rPr lang="ru-RU" smtClean="0"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443581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4E58DD-07EB-6851-738F-E281D8ACC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2AAF1FA4-FA06-224C-9947-A7756F76F7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3AE59527-FDB9-1E78-3A6B-C7FD9FD22B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A6E29BA-1477-C3C6-682E-09F4A662C0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668812-9525-4142-8E84-33FF5DC13199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18156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B1ADA8-1369-B094-5B3C-8D7045D69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7154B1C7-DFE9-165A-13B0-6C42266A1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2FDAA502-9BC2-2C0A-BDFE-52CE222674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0414CDD-23D9-6D87-47B8-0E2264CDE3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668812-9525-4142-8E84-33FF5DC13199}" type="slidenum">
              <a:rPr lang="ru-RU" smtClean="0"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94446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E34816-C0F0-2DCE-CC18-C90F48BD8D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5089D1B7-517B-BF19-8171-020B4C8864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D3144C23-DDE1-0649-AF44-8F1607CA76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62414AA-48B6-FE4A-C4AC-0EB403D05E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668812-9525-4142-8E84-33FF5DC13199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38627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22B81-15BF-F4FC-D8E4-2034CD01C5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2B1A1A17-1F91-495A-3F38-88DF115F3C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14D74851-01F7-8B65-8963-4056C37D3B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B14B43E-BADF-1DAA-A35C-49CB3F7346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668812-9525-4142-8E84-33FF5DC13199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45023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294C27-24C3-9B70-8936-A4E76CC89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6522D866-0B2C-DDD8-079C-481717E763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83853E06-6B44-FA44-515E-CB2F0C4552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93BCA80-AA37-B85B-6985-326B40D294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668812-9525-4142-8E84-33FF5DC13199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97450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A66932-BECC-427D-E843-176BFAED00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AC56A230-4ECB-8A89-7907-7B1210F362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50DCE700-A06C-21D0-C810-1F427DDDEC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D27D9C8-ED0A-2D8A-9CCF-B8DC48CE73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668812-9525-4142-8E84-33FF5DC13199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6943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EE0887-18F7-3D9F-7DE5-CDD5161ED8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ECD85B9C-E8A3-860D-5D5E-50F5800FE7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617AFCE6-E1A2-70DB-3B72-5953BFDF9F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E83520C-975A-328C-2DAC-C057E53343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668812-9525-4142-8E84-33FF5DC13199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58807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15898E-3A7D-0CF9-0D16-6479CDC2D7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F2660650-3AE8-9C5D-36F6-34C0B5E73C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BB4DF01C-7EEE-C917-E572-9D74109E78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28AF9F7-A975-B90D-6005-2F79DA7971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668812-9525-4142-8E84-33FF5DC13199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01547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43C7CC-E0C0-16A1-B514-E30418492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7CF48FFD-5135-9FE0-5C5E-7B7F7F2157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5CC31A43-E2AD-47B3-CB04-77B92FF246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2D0D5F4-4D5E-071E-E089-DF5EDD5797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668812-9525-4142-8E84-33FF5DC13199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00847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911BA-1C72-4E11-A7D1-2A1C4D00CB61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40219-7A4F-4FCA-A6BE-14395CF461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911BA-1C72-4E11-A7D1-2A1C4D00CB61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40219-7A4F-4FCA-A6BE-14395CF461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911BA-1C72-4E11-A7D1-2A1C4D00CB61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40219-7A4F-4FCA-A6BE-14395CF461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911BA-1C72-4E11-A7D1-2A1C4D00CB61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40219-7A4F-4FCA-A6BE-14395CF461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911BA-1C72-4E11-A7D1-2A1C4D00CB61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40219-7A4F-4FCA-A6BE-14395CF461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911BA-1C72-4E11-A7D1-2A1C4D00CB61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40219-7A4F-4FCA-A6BE-14395CF461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911BA-1C72-4E11-A7D1-2A1C4D00CB61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40219-7A4F-4FCA-A6BE-14395CF461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911BA-1C72-4E11-A7D1-2A1C4D00CB61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40219-7A4F-4FCA-A6BE-14395CF461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911BA-1C72-4E11-A7D1-2A1C4D00CB61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40219-7A4F-4FCA-A6BE-14395CF461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911BA-1C72-4E11-A7D1-2A1C4D00CB61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40219-7A4F-4FCA-A6BE-14395CF461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911BA-1C72-4E11-A7D1-2A1C4D00CB61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40219-7A4F-4FCA-A6BE-14395CF461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0911BA-1C72-4E11-A7D1-2A1C4D00CB61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240219-7A4F-4FCA-A6BE-14395CF4615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1143D1-F634-CED9-E29C-9BD7A240818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НАРЕЧИЯ</a:t>
            </a:r>
            <a:br>
              <a:rPr lang="ru-RU" sz="3600" b="1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3600" b="1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Произносим правильно!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A9CD89B-7162-1ECC-2E8D-7EB234A534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Орфоэпические нормы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A28D02-2F61-4248-0317-40593BFDFF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4882716"/>
            <a:ext cx="1008112" cy="75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562119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4F64DB-CB39-B0A0-0B8D-964F9C8E7F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C91454A3-628E-E131-87D6-4DCF4902E020}"/>
              </a:ext>
            </a:extLst>
          </p:cNvPr>
          <p:cNvSpPr/>
          <p:nvPr/>
        </p:nvSpPr>
        <p:spPr>
          <a:xfrm>
            <a:off x="1035290" y="2342769"/>
            <a:ext cx="7128792" cy="1357322"/>
          </a:xfrm>
          <a:prstGeom prst="roundRect">
            <a:avLst/>
          </a:prstGeom>
          <a:noFill/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донизу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95D7F6E3-CF15-B0AB-1E1C-1D6960006031}"/>
              </a:ext>
            </a:extLst>
          </p:cNvPr>
          <p:cNvSpPr/>
          <p:nvPr/>
        </p:nvSpPr>
        <p:spPr>
          <a:xfrm>
            <a:off x="1035290" y="2356654"/>
            <a:ext cx="7128792" cy="1357322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</a:t>
            </a:r>
            <a:r>
              <a:rPr lang="ru-RU" sz="4400" b="1" dirty="0" err="1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</a:t>
            </a:r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низу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B0F21856-4938-BC9F-6424-03BD9922E459}"/>
              </a:ext>
            </a:extLst>
          </p:cNvPr>
          <p:cNvSpPr/>
          <p:nvPr/>
        </p:nvSpPr>
        <p:spPr>
          <a:xfrm>
            <a:off x="1035290" y="2328884"/>
            <a:ext cx="7128792" cy="1357322"/>
          </a:xfrm>
          <a:prstGeom prst="roundRect">
            <a:avLst/>
          </a:prstGeom>
          <a:solidFill>
            <a:schemeClr val="accent1">
              <a:alpha val="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050065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4F7D88-2E0A-6A68-B5F0-CC0F60C75B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471CDC85-BF62-F4D4-16EE-3186FD1B3E5C}"/>
              </a:ext>
            </a:extLst>
          </p:cNvPr>
          <p:cNvSpPr/>
          <p:nvPr/>
        </p:nvSpPr>
        <p:spPr>
          <a:xfrm>
            <a:off x="1035290" y="2342769"/>
            <a:ext cx="7128792" cy="1357322"/>
          </a:xfrm>
          <a:prstGeom prst="roundRect">
            <a:avLst/>
          </a:prstGeom>
          <a:noFill/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досиня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CAB0103B-07AF-613F-489A-C11853898D4E}"/>
              </a:ext>
            </a:extLst>
          </p:cNvPr>
          <p:cNvSpPr/>
          <p:nvPr/>
        </p:nvSpPr>
        <p:spPr>
          <a:xfrm>
            <a:off x="1050554" y="2342769"/>
            <a:ext cx="7128792" cy="1357322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</a:t>
            </a:r>
            <a:r>
              <a:rPr lang="ru-RU" sz="4400" b="1" dirty="0" err="1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</a:t>
            </a:r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синя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61B97B10-6097-4717-A583-751F5A5636C2}"/>
              </a:ext>
            </a:extLst>
          </p:cNvPr>
          <p:cNvSpPr/>
          <p:nvPr/>
        </p:nvSpPr>
        <p:spPr>
          <a:xfrm>
            <a:off x="1050554" y="2342769"/>
            <a:ext cx="7128792" cy="1357322"/>
          </a:xfrm>
          <a:prstGeom prst="roundRect">
            <a:avLst/>
          </a:prstGeom>
          <a:solidFill>
            <a:schemeClr val="accent1">
              <a:alpha val="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9353530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D0E29-7079-E498-C95A-E2373E1D1B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8D487150-56E2-B8FD-580D-F98BE78856F7}"/>
              </a:ext>
            </a:extLst>
          </p:cNvPr>
          <p:cNvSpPr/>
          <p:nvPr/>
        </p:nvSpPr>
        <p:spPr>
          <a:xfrm>
            <a:off x="1035290" y="2342769"/>
            <a:ext cx="7128792" cy="1357322"/>
          </a:xfrm>
          <a:prstGeom prst="roundRect">
            <a:avLst/>
          </a:prstGeom>
          <a:noFill/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досуха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3DDA6F5C-0E25-0C0E-C79C-A547349928D7}"/>
              </a:ext>
            </a:extLst>
          </p:cNvPr>
          <p:cNvSpPr/>
          <p:nvPr/>
        </p:nvSpPr>
        <p:spPr>
          <a:xfrm>
            <a:off x="1038362" y="2342769"/>
            <a:ext cx="7128792" cy="1357322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</a:t>
            </a:r>
            <a:r>
              <a:rPr lang="ru-RU" sz="4400" b="1" dirty="0" err="1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</a:t>
            </a:r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суха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193C30EE-89E5-CABA-ED9A-997234122934}"/>
              </a:ext>
            </a:extLst>
          </p:cNvPr>
          <p:cNvSpPr/>
          <p:nvPr/>
        </p:nvSpPr>
        <p:spPr>
          <a:xfrm>
            <a:off x="1048266" y="2340457"/>
            <a:ext cx="7128792" cy="1357322"/>
          </a:xfrm>
          <a:prstGeom prst="roundRect">
            <a:avLst/>
          </a:prstGeom>
          <a:solidFill>
            <a:schemeClr val="accent1">
              <a:alpha val="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952712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53BFBA-0C6D-CD88-3D0C-78831BE4FB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2DFBD587-CAFE-F6A9-6493-4565AF2F2650}"/>
              </a:ext>
            </a:extLst>
          </p:cNvPr>
          <p:cNvSpPr/>
          <p:nvPr/>
        </p:nvSpPr>
        <p:spPr>
          <a:xfrm>
            <a:off x="1035290" y="2342769"/>
            <a:ext cx="7128792" cy="1357322"/>
          </a:xfrm>
          <a:prstGeom prst="roundRect">
            <a:avLst/>
          </a:prstGeom>
          <a:noFill/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досыта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EE873C18-8A39-6176-26E4-AF773B3C08F2}"/>
              </a:ext>
            </a:extLst>
          </p:cNvPr>
          <p:cNvSpPr/>
          <p:nvPr/>
        </p:nvSpPr>
        <p:spPr>
          <a:xfrm>
            <a:off x="1045978" y="2342769"/>
            <a:ext cx="7128792" cy="1357322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</a:t>
            </a:r>
            <a:r>
              <a:rPr lang="ru-RU" sz="4400" b="1" dirty="0" err="1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</a:t>
            </a:r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сыта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A8812F09-2B7D-5233-9148-D46CB3331776}"/>
              </a:ext>
            </a:extLst>
          </p:cNvPr>
          <p:cNvSpPr/>
          <p:nvPr/>
        </p:nvSpPr>
        <p:spPr>
          <a:xfrm>
            <a:off x="1081834" y="2342769"/>
            <a:ext cx="7128792" cy="1357322"/>
          </a:xfrm>
          <a:prstGeom prst="roundRect">
            <a:avLst/>
          </a:prstGeom>
          <a:solidFill>
            <a:schemeClr val="accent1">
              <a:alpha val="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2631801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C85C1D-A464-580E-17BE-CA01002B75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BA7E7C61-E9B5-62CC-A073-23086424813B}"/>
              </a:ext>
            </a:extLst>
          </p:cNvPr>
          <p:cNvSpPr/>
          <p:nvPr/>
        </p:nvSpPr>
        <p:spPr>
          <a:xfrm>
            <a:off x="1035290" y="2342769"/>
            <a:ext cx="7128792" cy="1357322"/>
          </a:xfrm>
          <a:prstGeom prst="roundRect">
            <a:avLst/>
          </a:prstGeom>
          <a:noFill/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завидно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15701E1A-241D-22F3-CB7C-4EC912A02410}"/>
              </a:ext>
            </a:extLst>
          </p:cNvPr>
          <p:cNvSpPr/>
          <p:nvPr/>
        </p:nvSpPr>
        <p:spPr>
          <a:xfrm>
            <a:off x="1035290" y="2342769"/>
            <a:ext cx="7128792" cy="1357322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зав</a:t>
            </a:r>
            <a:r>
              <a:rPr lang="ru-RU" sz="4400" b="1" dirty="0" err="1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</a:t>
            </a:r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дно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05D47FF7-4BD0-B68F-01B3-D6000347A7F1}"/>
              </a:ext>
            </a:extLst>
          </p:cNvPr>
          <p:cNvSpPr/>
          <p:nvPr/>
        </p:nvSpPr>
        <p:spPr>
          <a:xfrm>
            <a:off x="1035290" y="2340457"/>
            <a:ext cx="7128792" cy="1357322"/>
          </a:xfrm>
          <a:prstGeom prst="roundRect">
            <a:avLst/>
          </a:prstGeom>
          <a:solidFill>
            <a:schemeClr val="accent1">
              <a:alpha val="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40029516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7A72E3-96E9-0320-1D38-A5DDE5588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52403EFB-4CA8-2993-5DAB-CBB44415B2D1}"/>
              </a:ext>
            </a:extLst>
          </p:cNvPr>
          <p:cNvSpPr/>
          <p:nvPr/>
        </p:nvSpPr>
        <p:spPr>
          <a:xfrm>
            <a:off x="1035290" y="2342769"/>
            <a:ext cx="7128792" cy="1357322"/>
          </a:xfrm>
          <a:prstGeom prst="roundRect">
            <a:avLst/>
          </a:prstGeom>
          <a:noFill/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загодя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C26A3288-DC91-76BE-B198-E86F33A1159E}"/>
              </a:ext>
            </a:extLst>
          </p:cNvPr>
          <p:cNvSpPr/>
          <p:nvPr/>
        </p:nvSpPr>
        <p:spPr>
          <a:xfrm>
            <a:off x="1035290" y="2337809"/>
            <a:ext cx="7128792" cy="1357322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</a:t>
            </a:r>
            <a:r>
              <a:rPr lang="ru-RU" sz="4400" b="1" dirty="0" err="1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</a:t>
            </a:r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годя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686A8B6E-AE68-12E9-696D-61010A108523}"/>
              </a:ext>
            </a:extLst>
          </p:cNvPr>
          <p:cNvSpPr/>
          <p:nvPr/>
        </p:nvSpPr>
        <p:spPr>
          <a:xfrm>
            <a:off x="1035290" y="2332849"/>
            <a:ext cx="7128792" cy="1357322"/>
          </a:xfrm>
          <a:prstGeom prst="roundRect">
            <a:avLst/>
          </a:prstGeom>
          <a:solidFill>
            <a:schemeClr val="accent1">
              <a:alpha val="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8293856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BAECF0-C7D3-7D25-302F-2373FF405E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07071B75-DBFC-7234-D395-52D19CD943DA}"/>
              </a:ext>
            </a:extLst>
          </p:cNvPr>
          <p:cNvSpPr/>
          <p:nvPr/>
        </p:nvSpPr>
        <p:spPr>
          <a:xfrm>
            <a:off x="1035290" y="2342769"/>
            <a:ext cx="7128792" cy="1357322"/>
          </a:xfrm>
          <a:prstGeom prst="roundRect">
            <a:avLst/>
          </a:prstGeom>
          <a:noFill/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запросто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3F0A4E4F-30FC-155A-4387-619F920C8642}"/>
              </a:ext>
            </a:extLst>
          </p:cNvPr>
          <p:cNvSpPr/>
          <p:nvPr/>
        </p:nvSpPr>
        <p:spPr>
          <a:xfrm>
            <a:off x="1035290" y="2326761"/>
            <a:ext cx="7128792" cy="1357322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</a:t>
            </a:r>
            <a:r>
              <a:rPr lang="ru-RU" sz="4400" b="1" dirty="0" err="1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</a:t>
            </a:r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просто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7FE02AE2-C1CC-EF1F-CA90-B4A65E0FB44A}"/>
              </a:ext>
            </a:extLst>
          </p:cNvPr>
          <p:cNvSpPr/>
          <p:nvPr/>
        </p:nvSpPr>
        <p:spPr>
          <a:xfrm>
            <a:off x="1035682" y="2310753"/>
            <a:ext cx="7128792" cy="1357322"/>
          </a:xfrm>
          <a:prstGeom prst="roundRect">
            <a:avLst/>
          </a:prstGeom>
          <a:solidFill>
            <a:schemeClr val="accent1">
              <a:alpha val="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6184892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0F924D-243A-8850-8F2C-F476BF521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BF215CE6-7181-3DB7-95C6-55282C8220DB}"/>
              </a:ext>
            </a:extLst>
          </p:cNvPr>
          <p:cNvSpPr/>
          <p:nvPr/>
        </p:nvSpPr>
        <p:spPr>
          <a:xfrm>
            <a:off x="1035290" y="2342769"/>
            <a:ext cx="7128792" cy="1357322"/>
          </a:xfrm>
          <a:prstGeom prst="roundRect">
            <a:avLst/>
          </a:prstGeom>
          <a:noFill/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засветло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E0ACF1E9-9E50-6275-6EE9-92CD62CE5035}"/>
              </a:ext>
            </a:extLst>
          </p:cNvPr>
          <p:cNvSpPr/>
          <p:nvPr/>
        </p:nvSpPr>
        <p:spPr>
          <a:xfrm>
            <a:off x="1035290" y="2342769"/>
            <a:ext cx="7128792" cy="1357322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</a:t>
            </a:r>
            <a:r>
              <a:rPr lang="ru-RU" sz="4400" b="1" dirty="0" err="1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</a:t>
            </a:r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светло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D24C0EE9-F714-5726-89A3-39E0A9B7A0B7}"/>
              </a:ext>
            </a:extLst>
          </p:cNvPr>
          <p:cNvSpPr/>
          <p:nvPr/>
        </p:nvSpPr>
        <p:spPr>
          <a:xfrm>
            <a:off x="1035290" y="2328265"/>
            <a:ext cx="7128792" cy="1357322"/>
          </a:xfrm>
          <a:prstGeom prst="roundRect">
            <a:avLst/>
          </a:prstGeom>
          <a:solidFill>
            <a:schemeClr val="accent1">
              <a:alpha val="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6249174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2F2586-BB47-FFF0-DF1D-48F37C175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6142BF34-83F6-35FB-AB1B-9C386957E858}"/>
              </a:ext>
            </a:extLst>
          </p:cNvPr>
          <p:cNvSpPr/>
          <p:nvPr/>
        </p:nvSpPr>
        <p:spPr>
          <a:xfrm>
            <a:off x="1035290" y="2342769"/>
            <a:ext cx="7128792" cy="1357322"/>
          </a:xfrm>
          <a:prstGeom prst="roundRect">
            <a:avLst/>
          </a:prstGeom>
          <a:noFill/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затемно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333F074E-05C8-14E4-6FFF-87B3093E1319}"/>
              </a:ext>
            </a:extLst>
          </p:cNvPr>
          <p:cNvSpPr/>
          <p:nvPr/>
        </p:nvSpPr>
        <p:spPr>
          <a:xfrm>
            <a:off x="1035290" y="2342769"/>
            <a:ext cx="7128792" cy="1357322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</a:t>
            </a:r>
            <a:r>
              <a:rPr lang="ru-RU" sz="4400" b="1" dirty="0" err="1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</a:t>
            </a:r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темно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C5BA9E36-4757-D7A1-67C2-C1850AC9C9E9}"/>
              </a:ext>
            </a:extLst>
          </p:cNvPr>
          <p:cNvSpPr/>
          <p:nvPr/>
        </p:nvSpPr>
        <p:spPr>
          <a:xfrm>
            <a:off x="1035290" y="2342745"/>
            <a:ext cx="7128792" cy="1357322"/>
          </a:xfrm>
          <a:prstGeom prst="roundRect">
            <a:avLst/>
          </a:prstGeom>
          <a:solidFill>
            <a:schemeClr val="accent1">
              <a:alpha val="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7028089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E5A585-A245-0130-A852-64DC6006C9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D587E32C-1B2F-48A8-0CB4-FFA6ED59A398}"/>
              </a:ext>
            </a:extLst>
          </p:cNvPr>
          <p:cNvSpPr/>
          <p:nvPr/>
        </p:nvSpPr>
        <p:spPr>
          <a:xfrm>
            <a:off x="1035290" y="2342769"/>
            <a:ext cx="7128792" cy="1357322"/>
          </a:xfrm>
          <a:prstGeom prst="roundRect">
            <a:avLst/>
          </a:prstGeom>
          <a:noFill/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издавна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7D040BBA-C07A-B3FB-AEFD-A99ACAB19A4A}"/>
              </a:ext>
            </a:extLst>
          </p:cNvPr>
          <p:cNvSpPr/>
          <p:nvPr/>
        </p:nvSpPr>
        <p:spPr>
          <a:xfrm>
            <a:off x="1035290" y="2342769"/>
            <a:ext cx="7128792" cy="1357322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</a:t>
            </a:r>
            <a:r>
              <a:rPr lang="ru-RU" sz="4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здавна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B4249E78-E57F-F0CC-B17E-74BD6D9AAFD8}"/>
              </a:ext>
            </a:extLst>
          </p:cNvPr>
          <p:cNvSpPr/>
          <p:nvPr/>
        </p:nvSpPr>
        <p:spPr>
          <a:xfrm>
            <a:off x="1035290" y="2342769"/>
            <a:ext cx="7128792" cy="1357322"/>
          </a:xfrm>
          <a:prstGeom prst="roundRect">
            <a:avLst/>
          </a:prstGeom>
          <a:solidFill>
            <a:schemeClr val="accent1">
              <a:alpha val="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4150515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009532" y="2750339"/>
            <a:ext cx="7128792" cy="1357322"/>
          </a:xfrm>
          <a:prstGeom prst="roundRect">
            <a:avLst/>
          </a:prstGeom>
          <a:noFill/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без умолку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09532" y="2750339"/>
            <a:ext cx="7128792" cy="1357322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без </a:t>
            </a:r>
            <a:r>
              <a:rPr lang="ru-RU" sz="4400" b="1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</a:t>
            </a:r>
            <a:r>
              <a:rPr lang="ru-RU" sz="4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молку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07604" y="2746636"/>
            <a:ext cx="7128792" cy="1357322"/>
          </a:xfrm>
          <a:prstGeom prst="roundRect">
            <a:avLst/>
          </a:prstGeom>
          <a:solidFill>
            <a:schemeClr val="accent3">
              <a:lumMod val="75000"/>
              <a:alpha val="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51B409-BA08-8C08-C07E-7E9151813A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8038E0A0-0B80-707C-812B-1AC9A3B32C94}"/>
              </a:ext>
            </a:extLst>
          </p:cNvPr>
          <p:cNvSpPr/>
          <p:nvPr/>
        </p:nvSpPr>
        <p:spPr>
          <a:xfrm>
            <a:off x="1035290" y="2342769"/>
            <a:ext cx="7128792" cy="1357322"/>
          </a:xfrm>
          <a:prstGeom prst="roundRect">
            <a:avLst/>
          </a:prstGeom>
          <a:noFill/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издревле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61E29EBE-073C-5018-E088-8490E873FC4C}"/>
              </a:ext>
            </a:extLst>
          </p:cNvPr>
          <p:cNvSpPr/>
          <p:nvPr/>
        </p:nvSpPr>
        <p:spPr>
          <a:xfrm>
            <a:off x="1035290" y="2341993"/>
            <a:ext cx="7128792" cy="1357322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издр</a:t>
            </a:r>
            <a:r>
              <a:rPr lang="ru-RU" sz="4400" b="1" dirty="0" err="1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</a:t>
            </a:r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вле</a:t>
            </a:r>
            <a:endParaRPr lang="ru-RU" sz="4400" b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28A32A79-E1F4-65CF-7128-8A4896BCE007}"/>
              </a:ext>
            </a:extLst>
          </p:cNvPr>
          <p:cNvSpPr/>
          <p:nvPr/>
        </p:nvSpPr>
        <p:spPr>
          <a:xfrm>
            <a:off x="1038690" y="2341217"/>
            <a:ext cx="7128792" cy="1357322"/>
          </a:xfrm>
          <a:prstGeom prst="roundRect">
            <a:avLst/>
          </a:prstGeom>
          <a:solidFill>
            <a:schemeClr val="accent1">
              <a:alpha val="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3830704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B2E311-1DA2-5E2B-6C6C-BC33B21DE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0557DB5B-1CFA-49FC-2232-8E5ACEAD8EE7}"/>
              </a:ext>
            </a:extLst>
          </p:cNvPr>
          <p:cNvSpPr/>
          <p:nvPr/>
        </p:nvSpPr>
        <p:spPr>
          <a:xfrm>
            <a:off x="1035290" y="2342769"/>
            <a:ext cx="7128792" cy="1357322"/>
          </a:xfrm>
          <a:prstGeom prst="roundRect">
            <a:avLst/>
          </a:prstGeom>
          <a:noFill/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искони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C93D104C-7AD2-C192-4808-F8AB9172C4B7}"/>
              </a:ext>
            </a:extLst>
          </p:cNvPr>
          <p:cNvSpPr/>
          <p:nvPr/>
        </p:nvSpPr>
        <p:spPr>
          <a:xfrm>
            <a:off x="1030484" y="2342769"/>
            <a:ext cx="7128792" cy="1357322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искон</a:t>
            </a:r>
            <a:r>
              <a:rPr lang="ru-RU" sz="4400" b="1" dirty="0" err="1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EAA35EFC-A8ED-EEBC-050D-3289BD24F506}"/>
              </a:ext>
            </a:extLst>
          </p:cNvPr>
          <p:cNvSpPr/>
          <p:nvPr/>
        </p:nvSpPr>
        <p:spPr>
          <a:xfrm>
            <a:off x="1040096" y="2331697"/>
            <a:ext cx="7128792" cy="1357322"/>
          </a:xfrm>
          <a:prstGeom prst="roundRect">
            <a:avLst/>
          </a:prstGeom>
          <a:solidFill>
            <a:schemeClr val="accent1">
              <a:alpha val="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8764611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47F351-023A-338F-2D0F-E46BC820B5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68F057C4-370A-2797-B51F-5F55E17ECAE4}"/>
              </a:ext>
            </a:extLst>
          </p:cNvPr>
          <p:cNvSpPr/>
          <p:nvPr/>
        </p:nvSpPr>
        <p:spPr>
          <a:xfrm>
            <a:off x="1035290" y="2342769"/>
            <a:ext cx="7128792" cy="1357322"/>
          </a:xfrm>
          <a:prstGeom prst="roundRect">
            <a:avLst/>
          </a:prstGeom>
          <a:noFill/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исстари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1B702A2C-1927-7549-7231-EDD6DA956E17}"/>
              </a:ext>
            </a:extLst>
          </p:cNvPr>
          <p:cNvSpPr/>
          <p:nvPr/>
        </p:nvSpPr>
        <p:spPr>
          <a:xfrm>
            <a:off x="1042938" y="2342769"/>
            <a:ext cx="7128792" cy="1357322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</a:t>
            </a:r>
            <a:r>
              <a:rPr lang="ru-RU" sz="4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сстари</a:t>
            </a: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579CD778-530A-7E1C-9FA0-6A42ABAA7C73}"/>
              </a:ext>
            </a:extLst>
          </p:cNvPr>
          <p:cNvSpPr/>
          <p:nvPr/>
        </p:nvSpPr>
        <p:spPr>
          <a:xfrm>
            <a:off x="1005446" y="2342769"/>
            <a:ext cx="7128792" cy="1357322"/>
          </a:xfrm>
          <a:prstGeom prst="roundRect">
            <a:avLst/>
          </a:prstGeom>
          <a:solidFill>
            <a:schemeClr val="accent1">
              <a:alpha val="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8818424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E3D271-252F-DD21-F2CF-B7952D94A8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090CA2B4-BF76-15F6-EE90-D13D3C3584F6}"/>
              </a:ext>
            </a:extLst>
          </p:cNvPr>
          <p:cNvSpPr/>
          <p:nvPr/>
        </p:nvSpPr>
        <p:spPr>
          <a:xfrm>
            <a:off x="1007604" y="2420888"/>
            <a:ext cx="7128792" cy="1357322"/>
          </a:xfrm>
          <a:prstGeom prst="roundRect">
            <a:avLst/>
          </a:prstGeom>
          <a:noFill/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красивее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7ACE3732-DDAF-7C33-E0BB-955C3D85D672}"/>
              </a:ext>
            </a:extLst>
          </p:cNvPr>
          <p:cNvSpPr/>
          <p:nvPr/>
        </p:nvSpPr>
        <p:spPr>
          <a:xfrm>
            <a:off x="1007604" y="2420888"/>
            <a:ext cx="7128792" cy="1357322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крас</a:t>
            </a:r>
            <a:r>
              <a:rPr lang="ru-RU" sz="4400" b="1" dirty="0" err="1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</a:t>
            </a:r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вее</a:t>
            </a:r>
            <a:endParaRPr lang="ru-RU" sz="4400" b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14197BA8-BD4C-F039-0F92-B03E35155592}"/>
              </a:ext>
            </a:extLst>
          </p:cNvPr>
          <p:cNvSpPr/>
          <p:nvPr/>
        </p:nvSpPr>
        <p:spPr>
          <a:xfrm>
            <a:off x="1014108" y="2420888"/>
            <a:ext cx="7128792" cy="1357322"/>
          </a:xfrm>
          <a:prstGeom prst="roundRect">
            <a:avLst/>
          </a:prstGeom>
          <a:solidFill>
            <a:schemeClr val="accent1">
              <a:alpha val="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4352049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EC0411-CF77-B337-18F2-AA758542A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5E944510-AC06-2A86-8FBA-D6F5B3AC34A5}"/>
              </a:ext>
            </a:extLst>
          </p:cNvPr>
          <p:cNvSpPr/>
          <p:nvPr/>
        </p:nvSpPr>
        <p:spPr>
          <a:xfrm>
            <a:off x="1007604" y="2420888"/>
            <a:ext cx="7128792" cy="1357322"/>
          </a:xfrm>
          <a:prstGeom prst="roundRect">
            <a:avLst/>
          </a:prstGeom>
          <a:noFill/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мастерски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4F12E1EC-4F6C-2B45-75D6-45AE43CF4208}"/>
              </a:ext>
            </a:extLst>
          </p:cNvPr>
          <p:cNvSpPr/>
          <p:nvPr/>
        </p:nvSpPr>
        <p:spPr>
          <a:xfrm>
            <a:off x="1007604" y="2420888"/>
            <a:ext cx="7128792" cy="1357322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мастерск</a:t>
            </a:r>
            <a:r>
              <a:rPr lang="ru-RU" sz="4400" b="1" dirty="0" err="1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4A0B6BE5-DB54-4AEC-7F7C-31F96A19A0E4}"/>
              </a:ext>
            </a:extLst>
          </p:cNvPr>
          <p:cNvSpPr/>
          <p:nvPr/>
        </p:nvSpPr>
        <p:spPr>
          <a:xfrm>
            <a:off x="1007604" y="2407528"/>
            <a:ext cx="7128792" cy="1357322"/>
          </a:xfrm>
          <a:prstGeom prst="roundRect">
            <a:avLst/>
          </a:prstGeom>
          <a:solidFill>
            <a:schemeClr val="accent1">
              <a:alpha val="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8319760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12C934-6AAD-1D97-369C-1476547B7D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31A47673-6D04-ACAC-3DC6-496C795751B0}"/>
              </a:ext>
            </a:extLst>
          </p:cNvPr>
          <p:cNvSpPr/>
          <p:nvPr/>
        </p:nvSpPr>
        <p:spPr>
          <a:xfrm>
            <a:off x="1007604" y="2420888"/>
            <a:ext cx="7128792" cy="1357322"/>
          </a:xfrm>
          <a:prstGeom prst="roundRect">
            <a:avLst/>
          </a:prstGeom>
          <a:noFill/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мельком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5A85DFA2-D62D-1023-49CE-C04622459B22}"/>
              </a:ext>
            </a:extLst>
          </p:cNvPr>
          <p:cNvSpPr/>
          <p:nvPr/>
        </p:nvSpPr>
        <p:spPr>
          <a:xfrm>
            <a:off x="1007604" y="2420888"/>
            <a:ext cx="7128792" cy="1357322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</a:t>
            </a:r>
            <a:r>
              <a:rPr lang="ru-RU" sz="4400" b="1" dirty="0" err="1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</a:t>
            </a:r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льком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AFA8477A-D8A5-0FFE-FAD9-0EDD6E513651}"/>
              </a:ext>
            </a:extLst>
          </p:cNvPr>
          <p:cNvSpPr/>
          <p:nvPr/>
        </p:nvSpPr>
        <p:spPr>
          <a:xfrm>
            <a:off x="1007604" y="2384288"/>
            <a:ext cx="7128792" cy="1357322"/>
          </a:xfrm>
          <a:prstGeom prst="roundRect">
            <a:avLst/>
          </a:prstGeom>
          <a:solidFill>
            <a:schemeClr val="accent1">
              <a:alpha val="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900308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9182CF-C68B-2DA6-38B2-AFB94907AB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6C71FCA1-9B7E-865B-97A0-CD17BD08D76E}"/>
              </a:ext>
            </a:extLst>
          </p:cNvPr>
          <p:cNvSpPr/>
          <p:nvPr/>
        </p:nvSpPr>
        <p:spPr>
          <a:xfrm>
            <a:off x="1007604" y="2420888"/>
            <a:ext cx="7128792" cy="1357322"/>
          </a:xfrm>
          <a:prstGeom prst="roundRect">
            <a:avLst/>
          </a:prstGeom>
          <a:noFill/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наголо остричь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C882D142-8366-379D-486D-A53E16EA7487}"/>
              </a:ext>
            </a:extLst>
          </p:cNvPr>
          <p:cNvSpPr/>
          <p:nvPr/>
        </p:nvSpPr>
        <p:spPr>
          <a:xfrm>
            <a:off x="1007604" y="2426976"/>
            <a:ext cx="7128792" cy="1357322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</a:t>
            </a:r>
            <a:r>
              <a:rPr lang="ru-RU" sz="4400" b="1" dirty="0" err="1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</a:t>
            </a:r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голо</a:t>
            </a:r>
            <a:r>
              <a:rPr lang="ru-RU" sz="4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остричь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692D26F1-3A41-BA1D-C52D-0AB38579E65B}"/>
              </a:ext>
            </a:extLst>
          </p:cNvPr>
          <p:cNvSpPr/>
          <p:nvPr/>
        </p:nvSpPr>
        <p:spPr>
          <a:xfrm>
            <a:off x="1007604" y="2414800"/>
            <a:ext cx="7128792" cy="1357322"/>
          </a:xfrm>
          <a:prstGeom prst="roundRect">
            <a:avLst/>
          </a:prstGeom>
          <a:solidFill>
            <a:schemeClr val="accent1">
              <a:alpha val="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7961874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C391CA-AD00-65B6-78E5-87FA341E3A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E56B055F-9922-B31B-EF65-EFA324A1A7C4}"/>
              </a:ext>
            </a:extLst>
          </p:cNvPr>
          <p:cNvSpPr/>
          <p:nvPr/>
        </p:nvSpPr>
        <p:spPr>
          <a:xfrm>
            <a:off x="1007604" y="2420888"/>
            <a:ext cx="7128792" cy="1357322"/>
          </a:xfrm>
          <a:prstGeom prst="roundRect">
            <a:avLst/>
          </a:prstGeom>
          <a:noFill/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шашки наголо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1D98F387-0B86-3B16-0FFD-69A8DF459A4F}"/>
              </a:ext>
            </a:extLst>
          </p:cNvPr>
          <p:cNvSpPr/>
          <p:nvPr/>
        </p:nvSpPr>
        <p:spPr>
          <a:xfrm>
            <a:off x="998484" y="2420888"/>
            <a:ext cx="7128792" cy="1357322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шашки </a:t>
            </a:r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нагол</a:t>
            </a:r>
            <a:r>
              <a:rPr lang="ru-RU" sz="4400" b="1" dirty="0" err="1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ACAD5FA9-A3E1-FD87-D49A-8DB00BE66381}"/>
              </a:ext>
            </a:extLst>
          </p:cNvPr>
          <p:cNvSpPr/>
          <p:nvPr/>
        </p:nvSpPr>
        <p:spPr>
          <a:xfrm>
            <a:off x="998484" y="2420888"/>
            <a:ext cx="7128792" cy="1357322"/>
          </a:xfrm>
          <a:prstGeom prst="roundRect">
            <a:avLst/>
          </a:prstGeom>
          <a:solidFill>
            <a:schemeClr val="accent1">
              <a:alpha val="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42851079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4B3424-4D3B-53D7-D25D-5A7977925D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10B7A766-F9EC-3685-26D4-201063D6CF09}"/>
              </a:ext>
            </a:extLst>
          </p:cNvPr>
          <p:cNvSpPr/>
          <p:nvPr/>
        </p:nvSpPr>
        <p:spPr>
          <a:xfrm>
            <a:off x="1007604" y="2420888"/>
            <a:ext cx="7128792" cy="1357322"/>
          </a:xfrm>
          <a:prstGeom prst="roundRect">
            <a:avLst/>
          </a:prstGeom>
          <a:noFill/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надолго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8705A56C-843F-ACBB-6E98-8C8648F2B2F1}"/>
              </a:ext>
            </a:extLst>
          </p:cNvPr>
          <p:cNvSpPr/>
          <p:nvPr/>
        </p:nvSpPr>
        <p:spPr>
          <a:xfrm>
            <a:off x="998484" y="2421648"/>
            <a:ext cx="7128792" cy="1357322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над</a:t>
            </a:r>
            <a:r>
              <a:rPr lang="ru-RU" sz="4400" b="1" dirty="0" err="1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</a:t>
            </a:r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лго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6C5467FB-4CFA-AAE2-B16A-225D10C68C76}"/>
              </a:ext>
            </a:extLst>
          </p:cNvPr>
          <p:cNvSpPr/>
          <p:nvPr/>
        </p:nvSpPr>
        <p:spPr>
          <a:xfrm>
            <a:off x="987860" y="2415920"/>
            <a:ext cx="7128792" cy="1357322"/>
          </a:xfrm>
          <a:prstGeom prst="roundRect">
            <a:avLst/>
          </a:prstGeom>
          <a:solidFill>
            <a:schemeClr val="accent1">
              <a:alpha val="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5664465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4A32AF-C061-2698-A9EA-7E203EEE03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3F58BFEE-F0F5-657B-9DB1-9439C37DFCAC}"/>
              </a:ext>
            </a:extLst>
          </p:cNvPr>
          <p:cNvSpPr/>
          <p:nvPr/>
        </p:nvSpPr>
        <p:spPr>
          <a:xfrm>
            <a:off x="1007604" y="2420888"/>
            <a:ext cx="7128792" cy="1357322"/>
          </a:xfrm>
          <a:prstGeom prst="roundRect">
            <a:avLst/>
          </a:prstGeom>
          <a:noFill/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назло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AA3F6C19-FF76-8280-2FE2-B1E9EB6EC867}"/>
              </a:ext>
            </a:extLst>
          </p:cNvPr>
          <p:cNvSpPr/>
          <p:nvPr/>
        </p:nvSpPr>
        <p:spPr>
          <a:xfrm>
            <a:off x="1016396" y="2420888"/>
            <a:ext cx="7128792" cy="1357322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назл</a:t>
            </a:r>
            <a:r>
              <a:rPr lang="ru-RU" sz="4400" b="1" dirty="0" err="1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33A39B8C-5793-45BF-DC16-126C16A2BD25}"/>
              </a:ext>
            </a:extLst>
          </p:cNvPr>
          <p:cNvSpPr/>
          <p:nvPr/>
        </p:nvSpPr>
        <p:spPr>
          <a:xfrm>
            <a:off x="998812" y="2415536"/>
            <a:ext cx="7128792" cy="1357322"/>
          </a:xfrm>
          <a:prstGeom prst="roundRect">
            <a:avLst/>
          </a:prstGeom>
          <a:solidFill>
            <a:schemeClr val="accent1">
              <a:alpha val="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7669909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B7FCA3-9CDB-7F3F-4494-7BCB6EA18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DB2DD476-8C51-66F1-525C-E2352D61356D}"/>
              </a:ext>
            </a:extLst>
          </p:cNvPr>
          <p:cNvSpPr/>
          <p:nvPr/>
        </p:nvSpPr>
        <p:spPr>
          <a:xfrm>
            <a:off x="1035291" y="2750339"/>
            <a:ext cx="7128792" cy="1357322"/>
          </a:xfrm>
          <a:prstGeom prst="roundRect">
            <a:avLst/>
          </a:prstGeom>
          <a:noFill/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валом валит</a:t>
            </a: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022C3D2E-DE63-4821-6DB7-38508D56D742}"/>
              </a:ext>
            </a:extLst>
          </p:cNvPr>
          <p:cNvSpPr/>
          <p:nvPr/>
        </p:nvSpPr>
        <p:spPr>
          <a:xfrm>
            <a:off x="1037939" y="2750339"/>
            <a:ext cx="7128792" cy="1357322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вал</a:t>
            </a:r>
            <a:r>
              <a:rPr lang="ru-RU" sz="4400" b="1" dirty="0" err="1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</a:t>
            </a:r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</a:t>
            </a:r>
            <a:r>
              <a:rPr lang="ru-RU" sz="4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вал</a:t>
            </a:r>
            <a:r>
              <a:rPr lang="ru-RU" sz="4400" b="1" dirty="0" err="1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</a:t>
            </a:r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</a:t>
            </a:r>
            <a:endParaRPr lang="ru-RU" sz="4400" b="1" dirty="0">
              <a:solidFill>
                <a:srgbClr val="00FF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7DB1634D-BA45-6696-2FFD-4514DD1B3954}"/>
              </a:ext>
            </a:extLst>
          </p:cNvPr>
          <p:cNvSpPr/>
          <p:nvPr/>
        </p:nvSpPr>
        <p:spPr>
          <a:xfrm>
            <a:off x="1036795" y="2760526"/>
            <a:ext cx="7128792" cy="1357322"/>
          </a:xfrm>
          <a:prstGeom prst="roundRect">
            <a:avLst/>
          </a:prstGeom>
          <a:solidFill>
            <a:schemeClr val="accent1">
              <a:alpha val="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4441290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8F7304-AD22-86B8-11B7-0B4912B0A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790381AE-66AB-93C1-7940-D59AA72B7C6C}"/>
              </a:ext>
            </a:extLst>
          </p:cNvPr>
          <p:cNvSpPr/>
          <p:nvPr/>
        </p:nvSpPr>
        <p:spPr>
          <a:xfrm>
            <a:off x="1007604" y="2420888"/>
            <a:ext cx="7128792" cy="1357322"/>
          </a:xfrm>
          <a:prstGeom prst="roundRect">
            <a:avLst/>
          </a:prstGeom>
          <a:noFill/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ненадолго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1C319A1B-2E1A-B992-F5A9-56BA237E90EF}"/>
              </a:ext>
            </a:extLst>
          </p:cNvPr>
          <p:cNvSpPr/>
          <p:nvPr/>
        </p:nvSpPr>
        <p:spPr>
          <a:xfrm>
            <a:off x="1015252" y="2420888"/>
            <a:ext cx="7128792" cy="1357322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ненад</a:t>
            </a:r>
            <a:r>
              <a:rPr lang="ru-RU" sz="4400" b="1" dirty="0" err="1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</a:t>
            </a:r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лго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B8BC51E8-C1EE-58C3-EC0B-D830E0BED0FD}"/>
              </a:ext>
            </a:extLst>
          </p:cNvPr>
          <p:cNvSpPr/>
          <p:nvPr/>
        </p:nvSpPr>
        <p:spPr>
          <a:xfrm>
            <a:off x="1018292" y="2420888"/>
            <a:ext cx="7128792" cy="1357322"/>
          </a:xfrm>
          <a:prstGeom prst="roundRect">
            <a:avLst/>
          </a:prstGeom>
          <a:solidFill>
            <a:schemeClr val="accent1">
              <a:alpha val="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0343327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ECE61C-1A2A-8BD1-56F2-1FD0A95671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1D6C1531-6888-9AC2-A660-4465763A6BE4}"/>
              </a:ext>
            </a:extLst>
          </p:cNvPr>
          <p:cNvSpPr/>
          <p:nvPr/>
        </p:nvSpPr>
        <p:spPr>
          <a:xfrm>
            <a:off x="1007604" y="2420888"/>
            <a:ext cx="7128792" cy="1357322"/>
          </a:xfrm>
          <a:prstGeom prst="roundRect">
            <a:avLst/>
          </a:prstGeom>
          <a:noFill/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насухо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A141B197-739F-70FE-7137-43F167571959}"/>
              </a:ext>
            </a:extLst>
          </p:cNvPr>
          <p:cNvSpPr/>
          <p:nvPr/>
        </p:nvSpPr>
        <p:spPr>
          <a:xfrm>
            <a:off x="1007604" y="2420888"/>
            <a:ext cx="7128792" cy="1357322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</a:t>
            </a:r>
            <a:r>
              <a:rPr lang="ru-RU" sz="4400" b="1" dirty="0" err="1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</a:t>
            </a:r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сухо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F749E09C-7253-149B-A657-FC40ACA44C09}"/>
              </a:ext>
            </a:extLst>
          </p:cNvPr>
          <p:cNvSpPr/>
          <p:nvPr/>
        </p:nvSpPr>
        <p:spPr>
          <a:xfrm>
            <a:off x="1036956" y="2420888"/>
            <a:ext cx="7128792" cy="1357322"/>
          </a:xfrm>
          <a:prstGeom prst="roundRect">
            <a:avLst/>
          </a:prstGeom>
          <a:solidFill>
            <a:schemeClr val="accent1">
              <a:alpha val="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3531711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BB42AA-5D1B-E1B6-9B77-867BAD707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C9BFDE9B-1F6D-EED4-45A4-C3CAE4CC59D7}"/>
              </a:ext>
            </a:extLst>
          </p:cNvPr>
          <p:cNvSpPr/>
          <p:nvPr/>
        </p:nvSpPr>
        <p:spPr>
          <a:xfrm>
            <a:off x="1007604" y="2420888"/>
            <a:ext cx="7128792" cy="1357322"/>
          </a:xfrm>
          <a:prstGeom prst="roundRect">
            <a:avLst/>
          </a:prstGeom>
          <a:noFill/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начерно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619A3C5E-A920-3722-9EEB-970168E72136}"/>
              </a:ext>
            </a:extLst>
          </p:cNvPr>
          <p:cNvSpPr/>
          <p:nvPr/>
        </p:nvSpPr>
        <p:spPr>
          <a:xfrm>
            <a:off x="1007604" y="2420888"/>
            <a:ext cx="7128792" cy="1357322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</a:t>
            </a:r>
            <a:r>
              <a:rPr lang="ru-RU" sz="4400" b="1" dirty="0" err="1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</a:t>
            </a:r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черно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CECFF889-EA0B-CDE7-1CA1-031EE12BFBC8}"/>
              </a:ext>
            </a:extLst>
          </p:cNvPr>
          <p:cNvSpPr/>
          <p:nvPr/>
        </p:nvSpPr>
        <p:spPr>
          <a:xfrm>
            <a:off x="1015252" y="2420888"/>
            <a:ext cx="7128792" cy="1357322"/>
          </a:xfrm>
          <a:prstGeom prst="roundRect">
            <a:avLst/>
          </a:prstGeom>
          <a:solidFill>
            <a:schemeClr val="accent1">
              <a:alpha val="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8533247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A6F718-C0AF-53CC-970B-FFC9B1B285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5229AE03-85FB-8325-F3DC-68B4B4098B83}"/>
              </a:ext>
            </a:extLst>
          </p:cNvPr>
          <p:cNvSpPr/>
          <p:nvPr/>
        </p:nvSpPr>
        <p:spPr>
          <a:xfrm>
            <a:off x="1007604" y="2420888"/>
            <a:ext cx="7128792" cy="1357322"/>
          </a:xfrm>
          <a:prstGeom prst="roundRect">
            <a:avLst/>
          </a:prstGeom>
          <a:noFill/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отчасти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BD95ACBF-1895-026D-2B3A-A55BECD9D381}"/>
              </a:ext>
            </a:extLst>
          </p:cNvPr>
          <p:cNvSpPr/>
          <p:nvPr/>
        </p:nvSpPr>
        <p:spPr>
          <a:xfrm>
            <a:off x="1003060" y="2420888"/>
            <a:ext cx="7128792" cy="1357322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отч</a:t>
            </a:r>
            <a:r>
              <a:rPr lang="ru-RU" sz="4400" b="1" dirty="0" err="1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</a:t>
            </a:r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сти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2FB0B949-C927-485C-0770-3367D563A4A3}"/>
              </a:ext>
            </a:extLst>
          </p:cNvPr>
          <p:cNvSpPr/>
          <p:nvPr/>
        </p:nvSpPr>
        <p:spPr>
          <a:xfrm>
            <a:off x="983676" y="2420888"/>
            <a:ext cx="7128792" cy="1357322"/>
          </a:xfrm>
          <a:prstGeom prst="roundRect">
            <a:avLst/>
          </a:prstGeom>
          <a:solidFill>
            <a:schemeClr val="accent1">
              <a:alpha val="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2473283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5A522E-0A62-4207-215A-3F786FD088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F37023C4-F035-3BF7-FE9D-8737BCE3E185}"/>
              </a:ext>
            </a:extLst>
          </p:cNvPr>
          <p:cNvSpPr/>
          <p:nvPr/>
        </p:nvSpPr>
        <p:spPr>
          <a:xfrm>
            <a:off x="1007604" y="2420888"/>
            <a:ext cx="7128792" cy="1357322"/>
          </a:xfrm>
          <a:prstGeom prst="roundRect">
            <a:avLst/>
          </a:prstGeom>
          <a:noFill/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поверху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1FF77429-3043-3F0A-A34C-E49138437DD0}"/>
              </a:ext>
            </a:extLst>
          </p:cNvPr>
          <p:cNvSpPr/>
          <p:nvPr/>
        </p:nvSpPr>
        <p:spPr>
          <a:xfrm>
            <a:off x="1007604" y="2420888"/>
            <a:ext cx="7128792" cy="1357322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</a:t>
            </a:r>
            <a:r>
              <a:rPr lang="ru-RU" sz="4400" b="1" dirty="0" err="1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</a:t>
            </a:r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верху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EFCB38CB-5BF3-DD32-6B04-89265970F786}"/>
              </a:ext>
            </a:extLst>
          </p:cNvPr>
          <p:cNvSpPr/>
          <p:nvPr/>
        </p:nvSpPr>
        <p:spPr>
          <a:xfrm>
            <a:off x="1038100" y="2420888"/>
            <a:ext cx="7128792" cy="1357322"/>
          </a:xfrm>
          <a:prstGeom prst="roundRect">
            <a:avLst/>
          </a:prstGeom>
          <a:solidFill>
            <a:schemeClr val="accent1">
              <a:alpha val="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1264915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C3D1FE-DB9F-AFF6-F6E1-20461DA15A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9A25A0E6-F2EE-D47A-AE7F-E03A41C24B1C}"/>
              </a:ext>
            </a:extLst>
          </p:cNvPr>
          <p:cNvSpPr/>
          <p:nvPr/>
        </p:nvSpPr>
        <p:spPr>
          <a:xfrm>
            <a:off x="1007604" y="2420888"/>
            <a:ext cx="7128792" cy="1357322"/>
          </a:xfrm>
          <a:prstGeom prst="roundRect">
            <a:avLst/>
          </a:prstGeom>
          <a:noFill/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поедом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E831B724-9AC6-2DFD-C165-7E5A4F049FC1}"/>
              </a:ext>
            </a:extLst>
          </p:cNvPr>
          <p:cNvSpPr/>
          <p:nvPr/>
        </p:nvSpPr>
        <p:spPr>
          <a:xfrm>
            <a:off x="1007604" y="2412856"/>
            <a:ext cx="7128792" cy="1357322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поед</a:t>
            </a:r>
            <a:r>
              <a:rPr lang="ru-RU" sz="4400" b="1" dirty="0" err="1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</a:t>
            </a:r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553A5C82-BA9C-45F6-0FB9-EF773ECF5B5E}"/>
              </a:ext>
            </a:extLst>
          </p:cNvPr>
          <p:cNvSpPr/>
          <p:nvPr/>
        </p:nvSpPr>
        <p:spPr>
          <a:xfrm>
            <a:off x="1036204" y="2428920"/>
            <a:ext cx="7128792" cy="1357322"/>
          </a:xfrm>
          <a:prstGeom prst="roundRect">
            <a:avLst/>
          </a:prstGeom>
          <a:solidFill>
            <a:schemeClr val="accent1">
              <a:alpha val="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7056810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BF34D6-B79F-1479-CA14-AC012B05D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5157BB0A-3DE7-E35D-A9B8-2602687FD4E6}"/>
              </a:ext>
            </a:extLst>
          </p:cNvPr>
          <p:cNvSpPr/>
          <p:nvPr/>
        </p:nvSpPr>
        <p:spPr>
          <a:xfrm>
            <a:off x="1007604" y="2420888"/>
            <a:ext cx="7128792" cy="1357322"/>
          </a:xfrm>
          <a:prstGeom prst="roundRect">
            <a:avLst/>
          </a:prstGeom>
          <a:noFill/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понизу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9700D2CF-B773-D968-8B67-F14ECCC3A1A8}"/>
              </a:ext>
            </a:extLst>
          </p:cNvPr>
          <p:cNvSpPr/>
          <p:nvPr/>
        </p:nvSpPr>
        <p:spPr>
          <a:xfrm>
            <a:off x="1021724" y="2420888"/>
            <a:ext cx="7128792" cy="1357322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</a:t>
            </a:r>
            <a:r>
              <a:rPr lang="ru-RU" sz="4400" b="1" dirty="0" err="1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</a:t>
            </a:r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низу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0C97171D-7523-AC18-A96F-E02BA54FC80B}"/>
              </a:ext>
            </a:extLst>
          </p:cNvPr>
          <p:cNvSpPr/>
          <p:nvPr/>
        </p:nvSpPr>
        <p:spPr>
          <a:xfrm>
            <a:off x="1035484" y="2420888"/>
            <a:ext cx="7128792" cy="1357322"/>
          </a:xfrm>
          <a:prstGeom prst="roundRect">
            <a:avLst/>
          </a:prstGeom>
          <a:solidFill>
            <a:schemeClr val="accent1">
              <a:alpha val="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9456103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3C0B7D-5A76-F23C-6B39-1B52618A63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56690F8A-CEA1-7AEB-DA76-262969DDA682}"/>
              </a:ext>
            </a:extLst>
          </p:cNvPr>
          <p:cNvSpPr/>
          <p:nvPr/>
        </p:nvSpPr>
        <p:spPr>
          <a:xfrm>
            <a:off x="1007604" y="2420888"/>
            <a:ext cx="7128792" cy="1357322"/>
          </a:xfrm>
          <a:prstGeom prst="roundRect">
            <a:avLst/>
          </a:prstGeom>
          <a:noFill/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малая толика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0022BE87-09D0-E83E-34D3-1CFFCB0CF977}"/>
              </a:ext>
            </a:extLst>
          </p:cNvPr>
          <p:cNvSpPr/>
          <p:nvPr/>
        </p:nvSpPr>
        <p:spPr>
          <a:xfrm>
            <a:off x="1007604" y="2423544"/>
            <a:ext cx="7128792" cy="1357322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малая </a:t>
            </a:r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тол</a:t>
            </a:r>
            <a:r>
              <a:rPr lang="ru-RU" sz="4400" b="1" dirty="0" err="1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</a:t>
            </a:r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ка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025B2BB7-FBAE-F56F-7E32-EC3F6886031E}"/>
              </a:ext>
            </a:extLst>
          </p:cNvPr>
          <p:cNvSpPr/>
          <p:nvPr/>
        </p:nvSpPr>
        <p:spPr>
          <a:xfrm>
            <a:off x="1007604" y="2405632"/>
            <a:ext cx="7128792" cy="1357322"/>
          </a:xfrm>
          <a:prstGeom prst="roundRect">
            <a:avLst/>
          </a:prstGeom>
          <a:solidFill>
            <a:schemeClr val="accent1">
              <a:alpha val="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5126407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6FDB50-ABD1-19EC-7CAB-EB037DCDE6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E99C7A67-75AA-6E02-D437-11FDECD27D18}"/>
              </a:ext>
            </a:extLst>
          </p:cNvPr>
          <p:cNvSpPr/>
          <p:nvPr/>
        </p:nvSpPr>
        <p:spPr>
          <a:xfrm>
            <a:off x="1007604" y="2420888"/>
            <a:ext cx="7128792" cy="1357322"/>
          </a:xfrm>
          <a:prstGeom prst="roundRect">
            <a:avLst/>
          </a:prstGeom>
          <a:noFill/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сызмала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A356B281-1E08-135A-55F9-8E641A44BF00}"/>
              </a:ext>
            </a:extLst>
          </p:cNvPr>
          <p:cNvSpPr/>
          <p:nvPr/>
        </p:nvSpPr>
        <p:spPr>
          <a:xfrm>
            <a:off x="1032772" y="2420888"/>
            <a:ext cx="7128792" cy="1357322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</a:t>
            </a:r>
            <a:r>
              <a:rPr lang="ru-RU" sz="4400" b="1" dirty="0" err="1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Ы</a:t>
            </a:r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змала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3BC5579A-1D57-03D7-B2D4-48F8635207BB}"/>
              </a:ext>
            </a:extLst>
          </p:cNvPr>
          <p:cNvSpPr/>
          <p:nvPr/>
        </p:nvSpPr>
        <p:spPr>
          <a:xfrm>
            <a:off x="1032772" y="2420888"/>
            <a:ext cx="7128792" cy="1357322"/>
          </a:xfrm>
          <a:prstGeom prst="roundRect">
            <a:avLst/>
          </a:prstGeom>
          <a:solidFill>
            <a:schemeClr val="accent1">
              <a:alpha val="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9052668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B263C0-AD92-173E-D4E7-A4A1D22570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48872512-37AA-62D6-2F31-B456BDF54E5B}"/>
              </a:ext>
            </a:extLst>
          </p:cNvPr>
          <p:cNvSpPr/>
          <p:nvPr/>
        </p:nvSpPr>
        <p:spPr>
          <a:xfrm>
            <a:off x="1007604" y="2420888"/>
            <a:ext cx="7128792" cy="1357322"/>
          </a:xfrm>
          <a:prstGeom prst="roundRect">
            <a:avLst/>
          </a:prstGeom>
          <a:noFill/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тотчас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832A3AEB-92D8-4102-F967-D052AFFB6D44}"/>
              </a:ext>
            </a:extLst>
          </p:cNvPr>
          <p:cNvSpPr/>
          <p:nvPr/>
        </p:nvSpPr>
        <p:spPr>
          <a:xfrm>
            <a:off x="993484" y="2420888"/>
            <a:ext cx="7128792" cy="1357322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</a:t>
            </a:r>
            <a:r>
              <a:rPr lang="ru-RU" sz="4400" b="1" dirty="0" err="1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</a:t>
            </a:r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тчас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0F1ADE6F-C823-909B-3B24-7A2353D23D06}"/>
              </a:ext>
            </a:extLst>
          </p:cNvPr>
          <p:cNvSpPr/>
          <p:nvPr/>
        </p:nvSpPr>
        <p:spPr>
          <a:xfrm>
            <a:off x="979364" y="2420888"/>
            <a:ext cx="7128792" cy="1357322"/>
          </a:xfrm>
          <a:prstGeom prst="roundRect">
            <a:avLst/>
          </a:prstGeom>
          <a:solidFill>
            <a:schemeClr val="accent1">
              <a:alpha val="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5354675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6A0978-4B57-6FA0-29AA-67F0616684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124BC94B-A1D1-967D-DB2D-D7C5B5CB95AE}"/>
              </a:ext>
            </a:extLst>
          </p:cNvPr>
          <p:cNvSpPr/>
          <p:nvPr/>
        </p:nvSpPr>
        <p:spPr>
          <a:xfrm>
            <a:off x="1035290" y="2342769"/>
            <a:ext cx="7128792" cy="1357322"/>
          </a:xfrm>
          <a:prstGeom prst="roundRect">
            <a:avLst/>
          </a:prstGeom>
          <a:noFill/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вовремя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EBE93E2C-2094-6EAD-5D32-647911A9602B}"/>
              </a:ext>
            </a:extLst>
          </p:cNvPr>
          <p:cNvSpPr/>
          <p:nvPr/>
        </p:nvSpPr>
        <p:spPr>
          <a:xfrm>
            <a:off x="1057778" y="2342769"/>
            <a:ext cx="7128792" cy="1357322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</a:t>
            </a:r>
            <a:r>
              <a:rPr lang="ru-RU" sz="4400" b="1" dirty="0" err="1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</a:t>
            </a:r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время</a:t>
            </a:r>
            <a:endParaRPr lang="ru-RU" sz="4400" b="1" dirty="0">
              <a:solidFill>
                <a:srgbClr val="00FF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EF8644BA-F197-DD07-7CDF-7A6E4FFF0C2A}"/>
              </a:ext>
            </a:extLst>
          </p:cNvPr>
          <p:cNvSpPr/>
          <p:nvPr/>
        </p:nvSpPr>
        <p:spPr>
          <a:xfrm>
            <a:off x="1057778" y="2332331"/>
            <a:ext cx="7128792" cy="1357322"/>
          </a:xfrm>
          <a:prstGeom prst="roundRect">
            <a:avLst/>
          </a:prstGeom>
          <a:solidFill>
            <a:schemeClr val="accent1">
              <a:alpha val="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2180420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1AA7B1-538A-F953-7188-9E39B95AF6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22A35E21-A8EC-1C0D-1423-68DEA8D283FE}"/>
              </a:ext>
            </a:extLst>
          </p:cNvPr>
          <p:cNvSpPr/>
          <p:nvPr/>
        </p:nvSpPr>
        <p:spPr>
          <a:xfrm>
            <a:off x="1007604" y="2420888"/>
            <a:ext cx="7128792" cy="1357322"/>
          </a:xfrm>
          <a:prstGeom prst="roundRect">
            <a:avLst/>
          </a:prstGeom>
          <a:noFill/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поступить умно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9CE8005D-E76A-805B-B0FF-C001397B10EF}"/>
              </a:ext>
            </a:extLst>
          </p:cNvPr>
          <p:cNvSpPr/>
          <p:nvPr/>
        </p:nvSpPr>
        <p:spPr>
          <a:xfrm>
            <a:off x="993484" y="2431718"/>
            <a:ext cx="7128792" cy="1357322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поступить </a:t>
            </a:r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умн</a:t>
            </a:r>
            <a:r>
              <a:rPr lang="ru-RU" sz="4400" b="1" dirty="0" err="1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0050A48D-6BAD-93BF-DFB6-2FEBA6874BA9}"/>
              </a:ext>
            </a:extLst>
          </p:cNvPr>
          <p:cNvSpPr/>
          <p:nvPr/>
        </p:nvSpPr>
        <p:spPr>
          <a:xfrm>
            <a:off x="993484" y="2410058"/>
            <a:ext cx="7128792" cy="1357322"/>
          </a:xfrm>
          <a:prstGeom prst="roundRect">
            <a:avLst/>
          </a:prstGeom>
          <a:solidFill>
            <a:schemeClr val="accent1">
              <a:alpha val="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42501384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881B70-51A6-A448-3B74-260AFE73D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4E1082B5-73A3-3C34-9AF1-269457738ED4}"/>
              </a:ext>
            </a:extLst>
          </p:cNvPr>
          <p:cNvSpPr/>
          <p:nvPr/>
        </p:nvSpPr>
        <p:spPr>
          <a:xfrm>
            <a:off x="1035290" y="2342769"/>
            <a:ext cx="7128792" cy="1357322"/>
          </a:xfrm>
          <a:prstGeom prst="roundRect">
            <a:avLst/>
          </a:prstGeom>
          <a:noFill/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втридорога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0BB7C654-3A81-C5B3-51AF-E8BFF20E1986}"/>
              </a:ext>
            </a:extLst>
          </p:cNvPr>
          <p:cNvSpPr/>
          <p:nvPr/>
        </p:nvSpPr>
        <p:spPr>
          <a:xfrm>
            <a:off x="1035290" y="2342769"/>
            <a:ext cx="7128792" cy="1357322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втр</a:t>
            </a:r>
            <a:r>
              <a:rPr lang="ru-RU" sz="4400" b="1" dirty="0" err="1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</a:t>
            </a:r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дорога</a:t>
            </a:r>
            <a:endParaRPr lang="ru-RU" sz="4400" b="1" dirty="0">
              <a:solidFill>
                <a:srgbClr val="00FF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EAD6B4EA-F7D0-98D3-BDD4-48C70B874108}"/>
              </a:ext>
            </a:extLst>
          </p:cNvPr>
          <p:cNvSpPr/>
          <p:nvPr/>
        </p:nvSpPr>
        <p:spPr>
          <a:xfrm>
            <a:off x="1035290" y="2342769"/>
            <a:ext cx="7128792" cy="1357322"/>
          </a:xfrm>
          <a:prstGeom prst="roundRect">
            <a:avLst/>
          </a:prstGeom>
          <a:solidFill>
            <a:schemeClr val="accent1">
              <a:alpha val="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2162908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3899DA-204D-B5FA-C6C7-E58D1C0263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B150AB14-AB3F-82FD-E690-9C6072C9758E}"/>
              </a:ext>
            </a:extLst>
          </p:cNvPr>
          <p:cNvSpPr/>
          <p:nvPr/>
        </p:nvSpPr>
        <p:spPr>
          <a:xfrm>
            <a:off x="1035290" y="2342769"/>
            <a:ext cx="7128792" cy="1357322"/>
          </a:xfrm>
          <a:prstGeom prst="roundRect">
            <a:avLst/>
          </a:prstGeom>
          <a:noFill/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добела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21BAA120-C0DF-C375-5F1A-600169E372FA}"/>
              </a:ext>
            </a:extLst>
          </p:cNvPr>
          <p:cNvSpPr/>
          <p:nvPr/>
        </p:nvSpPr>
        <p:spPr>
          <a:xfrm>
            <a:off x="1033786" y="2342769"/>
            <a:ext cx="7128792" cy="1357322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добел</a:t>
            </a:r>
            <a:r>
              <a:rPr lang="ru-RU" sz="4400" b="1" dirty="0" err="1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F5410711-EC00-3B50-A2BB-383C424C109D}"/>
              </a:ext>
            </a:extLst>
          </p:cNvPr>
          <p:cNvSpPr/>
          <p:nvPr/>
        </p:nvSpPr>
        <p:spPr>
          <a:xfrm>
            <a:off x="1007604" y="2314194"/>
            <a:ext cx="7128792" cy="1357322"/>
          </a:xfrm>
          <a:prstGeom prst="roundRect">
            <a:avLst/>
          </a:prstGeom>
          <a:solidFill>
            <a:schemeClr val="accent1">
              <a:alpha val="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2518505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9575EA-0B5F-7B3B-657B-E76486E87B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95C92BD3-EDCA-480E-8D1D-EDEFA15E33CE}"/>
              </a:ext>
            </a:extLst>
          </p:cNvPr>
          <p:cNvSpPr/>
          <p:nvPr/>
        </p:nvSpPr>
        <p:spPr>
          <a:xfrm>
            <a:off x="1035290" y="2342769"/>
            <a:ext cx="7128792" cy="1357322"/>
          </a:xfrm>
          <a:prstGeom prst="roundRect">
            <a:avLst/>
          </a:prstGeom>
          <a:noFill/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доверху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C45B5881-D1B1-628E-5FCA-D1FF2DE7AC9F}"/>
              </a:ext>
            </a:extLst>
          </p:cNvPr>
          <p:cNvSpPr/>
          <p:nvPr/>
        </p:nvSpPr>
        <p:spPr>
          <a:xfrm>
            <a:off x="1044834" y="2342769"/>
            <a:ext cx="7128792" cy="1357322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</a:t>
            </a:r>
            <a:r>
              <a:rPr lang="ru-RU" sz="4400" b="1" dirty="0" err="1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</a:t>
            </a:r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верху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C2515FC1-742B-CEB0-1CEB-9A2BC9668FF8}"/>
              </a:ext>
            </a:extLst>
          </p:cNvPr>
          <p:cNvSpPr/>
          <p:nvPr/>
        </p:nvSpPr>
        <p:spPr>
          <a:xfrm>
            <a:off x="1007604" y="2338578"/>
            <a:ext cx="7128792" cy="1357322"/>
          </a:xfrm>
          <a:prstGeom prst="roundRect">
            <a:avLst/>
          </a:prstGeom>
          <a:solidFill>
            <a:schemeClr val="accent1">
              <a:alpha val="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4516742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664810-9903-20B8-1574-6F0EB2FDC9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8697F173-BEF5-7B4D-7ED2-4F422E22BFB9}"/>
              </a:ext>
            </a:extLst>
          </p:cNvPr>
          <p:cNvSpPr/>
          <p:nvPr/>
        </p:nvSpPr>
        <p:spPr>
          <a:xfrm>
            <a:off x="1035290" y="2342769"/>
            <a:ext cx="7128792" cy="1357322"/>
          </a:xfrm>
          <a:prstGeom prst="roundRect">
            <a:avLst/>
          </a:prstGeom>
          <a:noFill/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докрасна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689C8BDE-B06B-5A05-5030-DB555C78CD97}"/>
              </a:ext>
            </a:extLst>
          </p:cNvPr>
          <p:cNvSpPr/>
          <p:nvPr/>
        </p:nvSpPr>
        <p:spPr>
          <a:xfrm>
            <a:off x="1048266" y="2342769"/>
            <a:ext cx="7128792" cy="1357322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докрасн</a:t>
            </a:r>
            <a:r>
              <a:rPr lang="ru-RU" sz="4400" b="1" dirty="0" err="1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787D5659-0AAD-274E-1EAC-DA074A602ABC}"/>
              </a:ext>
            </a:extLst>
          </p:cNvPr>
          <p:cNvSpPr/>
          <p:nvPr/>
        </p:nvSpPr>
        <p:spPr>
          <a:xfrm>
            <a:off x="1064314" y="2323329"/>
            <a:ext cx="7128792" cy="1357322"/>
          </a:xfrm>
          <a:prstGeom prst="roundRect">
            <a:avLst/>
          </a:prstGeom>
          <a:solidFill>
            <a:schemeClr val="accent1">
              <a:alpha val="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1078263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A9167E-3E89-C170-BA34-9EAAC10FA4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3EAF4A32-3A4F-FA28-61C1-E097DAF28F5A}"/>
              </a:ext>
            </a:extLst>
          </p:cNvPr>
          <p:cNvSpPr/>
          <p:nvPr/>
        </p:nvSpPr>
        <p:spPr>
          <a:xfrm>
            <a:off x="1035290" y="2342769"/>
            <a:ext cx="7128792" cy="1357322"/>
          </a:xfrm>
          <a:prstGeom prst="roundRect">
            <a:avLst/>
          </a:prstGeom>
          <a:noFill/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донельзя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0B44D972-5339-7F5F-798D-30FE359E1DDE}"/>
              </a:ext>
            </a:extLst>
          </p:cNvPr>
          <p:cNvSpPr/>
          <p:nvPr/>
        </p:nvSpPr>
        <p:spPr>
          <a:xfrm>
            <a:off x="1035290" y="2335521"/>
            <a:ext cx="7128792" cy="1357322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дон</a:t>
            </a:r>
            <a:r>
              <a:rPr lang="ru-RU" sz="4400" b="1" dirty="0" err="1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</a:t>
            </a:r>
            <a:r>
              <a:rPr lang="ru-RU" sz="4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льзя</a:t>
            </a:r>
            <a:endParaRPr lang="ru-RU" sz="4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FBEF0173-0294-7B5E-0587-CBAA127AC82B}"/>
              </a:ext>
            </a:extLst>
          </p:cNvPr>
          <p:cNvSpPr/>
          <p:nvPr/>
        </p:nvSpPr>
        <p:spPr>
          <a:xfrm>
            <a:off x="1035290" y="2350017"/>
            <a:ext cx="7128792" cy="1357322"/>
          </a:xfrm>
          <a:prstGeom prst="roundRect">
            <a:avLst/>
          </a:prstGeom>
          <a:solidFill>
            <a:schemeClr val="accent1">
              <a:alpha val="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2288394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</TotalTime>
  <Words>122</Words>
  <Application>Microsoft Office PowerPoint</Application>
  <PresentationFormat>Экран (4:3)</PresentationFormat>
  <Paragraphs>105</Paragraphs>
  <Slides>40</Slides>
  <Notes>25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4" baseType="lpstr">
      <vt:lpstr>Arial</vt:lpstr>
      <vt:lpstr>Calibri</vt:lpstr>
      <vt:lpstr>Segoe UI</vt:lpstr>
      <vt:lpstr>Тема Office</vt:lpstr>
      <vt:lpstr>НАРЕЧИЯ Произносим правильно!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АГПА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Галина</dc:creator>
  <cp:lastModifiedBy>Галина</cp:lastModifiedBy>
  <cp:revision>15</cp:revision>
  <dcterms:created xsi:type="dcterms:W3CDTF">2011-08-31T09:40:13Z</dcterms:created>
  <dcterms:modified xsi:type="dcterms:W3CDTF">2026-02-16T08:58:04Z</dcterms:modified>
</cp:coreProperties>
</file>